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D5E05-5135-487F-AB1F-966F1251E2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EDECFF-BE56-4F46-846D-8D14321BFD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B725E-7C4B-41C5-BF6C-F1BDDB217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1B83-BDB0-4D5D-B712-FD15F2413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82FC2-DB8D-4A22-AA9C-DA5659EB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1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424FF-63B7-4D15-B39C-333C607F0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71E1F-9517-42E8-86EE-B0940F3C8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78A7F-7093-4E79-B106-58BF47CD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27689-973B-44B9-B0D8-9F706825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7FADF-2D54-4217-8677-4CA291A3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0F966E-3773-4310-A875-350340F487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F1FD7-B294-4B44-A68F-404494B6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CD5DF-47D6-41A4-BF61-873726C56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6C203-35B6-4A94-A12D-C6F91E75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037D0-37C8-47CE-8ECC-09CDFF4B0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9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0D17E-F532-49F6-A466-CCA70293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595D2-770D-4AB0-B736-06DA5D292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69140-D5C9-4646-9A31-636FA574C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C5D32-F5B1-4F88-92AF-5CEC4705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EBBDC-F0B4-45CE-8069-01D36F2B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25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E5F9-3EBA-472F-BD50-8F207CD6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1CB9BD-D47A-4016-B99D-4606ED130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CAAEB-9C5F-4CAE-830E-A66E02939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00F1A-DA3C-4F46-B909-20C898B31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A127D-0B24-4B8D-9CCB-8F9C83395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67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DA94-A4F8-4A7A-AE43-C6543DBE9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0A6F3-A5E3-491B-9A0D-943A21FE3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25A7B-6DCA-4F81-B3B2-7AEE24083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1C714-0E40-4DEB-B706-A9C9561B0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0B816-BB1F-4931-AAE8-39C5D01C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11241-F2E9-4ACB-A4C4-7EB2FF2A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3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E6E5-DC5A-4FDF-823B-AE05E2607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C755D-578A-4ABE-9DA7-BA9F84F54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1EE6DC-F9A4-4DD9-A4BC-F7C2D6D22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2B41A1-3A5E-4EAA-B0BE-3C362EEC66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22F8EF-652E-4A46-8BBA-694A613D1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1E5CA4-079A-40DE-8323-687457E88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06290-7D3E-4597-A565-DC6F2F9B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18F5A-BB97-4124-8CC3-17ABA7285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3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3216-87F8-4B18-8E79-AA946B86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57E663-7B35-451A-8C47-B6C8B213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57F581-D438-4E5C-9CFA-3F12C389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EDC80E-A9EC-4458-9D94-3DE74FDE5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5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884DE2-D403-488E-AD88-40321D41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889866-2922-4E84-881A-6E3E9D916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850888-58AC-4BDD-899C-096272A1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8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F5249-FCA8-49BB-9087-87F37BFDD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27AFE-1359-4A10-989E-A019338C4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AF0E27-62C1-416E-9CA3-D69702B2F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D595A-A327-440C-B07B-4506E69A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38591-13AE-4512-87B5-3F31F354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807DA-53C8-44FB-B399-EB02B989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5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69517-FDEA-4244-93EA-82861A4B6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A2CB18-BFE1-4433-83E4-E048BE845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A1B04-6EE8-497E-B97C-9B11034D1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3A1F2C-E740-4D72-B1BB-97130B68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531EA-22DD-476E-A950-85A74BB9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94931-EFEF-4985-9EBE-A84A696E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2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1319CA-F1FF-4401-BE32-D38BBC8CE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83ED1-FC6A-477D-AA74-E2E1ACCB2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76550-DA1B-4A50-9540-006A245FD6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7BE29-B015-482C-909D-A59C72C404AE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CEB01-3D22-4924-8D30-9A8A6B066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ACB3-759F-404F-B4F4-EF50F5BF2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7585-8AC0-4675-B62C-BB2049E5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0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3C1955D-08C5-45F1-AF55-B7E0E864EA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452"/>
            <a:ext cx="12192000" cy="66710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3720D-4C36-4881-B3E0-62C94BA04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b="1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The task force was formed by the 2019 Nebraska Legislature to do the following responsibilities:</a:t>
            </a:r>
            <a:b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B4C5-3742-4FAE-8606-75C4A1CE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3200" dirty="0"/>
              <a:t>(b) Develop an action plan examining:</a:t>
            </a:r>
          </a:p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3200" dirty="0"/>
              <a:t>(i) Issues related to providing farmers and ranchers with</a:t>
            </a:r>
          </a:p>
          <a:p>
            <a:pPr lvl="1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3000" dirty="0"/>
              <a:t>research </a:t>
            </a:r>
          </a:p>
          <a:p>
            <a:pPr lvl="1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3000" dirty="0"/>
              <a:t>education</a:t>
            </a:r>
          </a:p>
          <a:p>
            <a:pPr lvl="1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3000" dirty="0"/>
              <a:t>technical assistance</a:t>
            </a:r>
          </a:p>
          <a:p>
            <a:pPr lvl="1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3000" dirty="0"/>
              <a:t>demonstration projects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41415-4F02-4090-86DA-3062A41C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Process and findings: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8B28DFE2-C5A1-4016-9787-F2BDCB8550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/>
              <a:t>1.	Decided to enlarge the committee to get more expertise</a:t>
            </a:r>
          </a:p>
          <a:p>
            <a:r>
              <a:rPr lang="en-US" altLang="en-US" sz="2800"/>
              <a:t>2.	Determine what was available in Nebraska and else where</a:t>
            </a:r>
          </a:p>
          <a:p>
            <a:pPr lvl="3"/>
            <a:r>
              <a:rPr lang="en-US" altLang="en-US" sz="2800"/>
              <a:t>University/Extension</a:t>
            </a:r>
          </a:p>
          <a:p>
            <a:pPr lvl="3"/>
            <a:r>
              <a:rPr lang="en-US" altLang="en-US" sz="2800"/>
              <a:t>University/Research</a:t>
            </a:r>
          </a:p>
          <a:p>
            <a:pPr lvl="3"/>
            <a:r>
              <a:rPr lang="en-US" altLang="en-US" sz="2800"/>
              <a:t>NRCS</a:t>
            </a:r>
          </a:p>
          <a:p>
            <a:pPr lvl="3"/>
            <a:r>
              <a:rPr lang="en-US" altLang="en-US" sz="2800"/>
              <a:t>Private sector</a:t>
            </a:r>
          </a:p>
          <a:p>
            <a:pPr lvl="3"/>
            <a:r>
              <a:rPr lang="en-US" altLang="en-US" sz="2800"/>
              <a:t>NGOs and non-profits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D3B8-BCD2-4CF7-94DB-2708DEDA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Appendix of report contains the findings.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EB20D-4B0C-4079-B7F8-8AF753372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088" y="1854200"/>
            <a:ext cx="10058400" cy="4360863"/>
          </a:xfrm>
        </p:spPr>
        <p:txBody>
          <a:bodyPr rtlCol="0">
            <a:normAutofit lnSpcReduction="10000"/>
          </a:bodyPr>
          <a:lstStyle/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2800" dirty="0"/>
              <a:t>Previous survey of other states was summarized for educational efforts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2800" dirty="0"/>
              <a:t>Many states have a combination of demonstrations, education and cost share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2800" dirty="0"/>
              <a:t>Listing of UNL programs in Extension and Research with faculty involved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2800" dirty="0"/>
              <a:t>NRCS programs summarized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2800" dirty="0"/>
              <a:t>Several umbrella organizations are working to bring information together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2800" dirty="0"/>
              <a:t>Several industry organizations are promoting soil health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8B5A5-DD93-4A8D-BA03-AB6113161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Committee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AB1F2-0D52-4CD1-A1CF-FE108421B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66888"/>
            <a:ext cx="10058400" cy="384968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2800" dirty="0"/>
              <a:t>1.	Soil health practices include soil conservation. Developing a plan to improve soil health depends on site-specific information; making a ‘one-size’ fits all prescriptive program impossible. </a:t>
            </a:r>
          </a:p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2800" dirty="0"/>
              <a:t>2.	Need to develop a process that  helps producers document progress. </a:t>
            </a:r>
          </a:p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2800" dirty="0"/>
              <a:t>3.	Many management decisions impact soil properties and producers need information to help them make the best decisions.</a:t>
            </a:r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939DF-F753-40DB-BDFB-0810C1E37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95288"/>
            <a:ext cx="100584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</a:rPr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26A050-FD81-4E9A-B329-D4B66BEE60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5" y="1557338"/>
            <a:ext cx="10652125" cy="46831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3200" dirty="0"/>
              <a:t>1.	We don’t want to be redundant or replace on-going efforts</a:t>
            </a:r>
          </a:p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3200" dirty="0"/>
              <a:t>2.	Having a ‘lead’ agency is important, there are several models across the country</a:t>
            </a:r>
          </a:p>
          <a:p>
            <a:pPr marL="0" indent="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anose="02020404030301010803" pitchFamily="18" charset="0"/>
              <a:buNone/>
              <a:defRPr/>
            </a:pPr>
            <a:r>
              <a:rPr lang="en-US" sz="3200" dirty="0"/>
              <a:t>3.	</a:t>
            </a:r>
            <a:r>
              <a:rPr lang="en-US" sz="3200" b="1" dirty="0"/>
              <a:t>BIG NEED </a:t>
            </a:r>
            <a:r>
              <a:rPr lang="en-US" sz="3200" dirty="0"/>
              <a:t>is to Coordinate and Communicate with all the interested parties </a:t>
            </a:r>
          </a:p>
          <a:p>
            <a:pPr marL="1005840" lvl="3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3200" dirty="0"/>
              <a:t>Consistent message</a:t>
            </a:r>
          </a:p>
          <a:p>
            <a:pPr marL="1005840" lvl="3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r>
              <a:rPr lang="en-US" sz="3200" dirty="0"/>
              <a:t>Appropriate information for conditions</a:t>
            </a:r>
          </a:p>
          <a:p>
            <a:pPr marL="1005840" lvl="3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sz="2000" dirty="0"/>
          </a:p>
          <a:p>
            <a:pPr marL="182880" indent="-182880" fontAlgn="auto"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264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Garamond</vt:lpstr>
      <vt:lpstr>Office Theme</vt:lpstr>
      <vt:lpstr>PowerPoint Presentation</vt:lpstr>
      <vt:lpstr>  The task force was formed by the 2019 Nebraska Legislature to do the following responsibilities: </vt:lpstr>
      <vt:lpstr>Process and findings:</vt:lpstr>
      <vt:lpstr>Appendix of report contains the findings.</vt:lpstr>
      <vt:lpstr>Committee Philosophy</vt:lpstr>
      <vt:lpstr>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Soils Task Force</dc:title>
  <dc:creator>Computer</dc:creator>
  <cp:lastModifiedBy>Roth, Steve</cp:lastModifiedBy>
  <cp:revision>6</cp:revision>
  <dcterms:created xsi:type="dcterms:W3CDTF">2020-02-04T04:02:45Z</dcterms:created>
  <dcterms:modified xsi:type="dcterms:W3CDTF">2020-02-21T15:25:21Z</dcterms:modified>
</cp:coreProperties>
</file>