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5E05-5135-487F-AB1F-966F1251E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EDECFF-BE56-4F46-846D-8D14321BF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725E-7C4B-41C5-BF6C-F1BDDB21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1B83-BDB0-4D5D-B712-FD15F241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82FC2-DB8D-4A22-AA9C-DA5659EB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1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24FF-63B7-4D15-B39C-333C607F0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71E1F-9517-42E8-86EE-B0940F3C8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78A7F-7093-4E79-B106-58BF47CD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27689-973B-44B9-B0D8-9F706825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7FADF-2D54-4217-8677-4CA291A3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0F966E-3773-4310-A875-350340F48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F1FD7-B294-4B44-A68F-404494B6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CD5DF-47D6-41A4-BF61-873726C5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6C203-35B6-4A94-A12D-C6F91E75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037D0-37C8-47CE-8ECC-09CDFF4B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0D17E-F532-49F6-A466-CCA70293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595D2-770D-4AB0-B736-06DA5D292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69140-D5C9-4646-9A31-636FA574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C5D32-F5B1-4F88-92AF-5CEC4705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BBDC-F0B4-45CE-8069-01D36F2B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2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E5F9-3EBA-472F-BD50-8F207CD6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CB9BD-D47A-4016-B99D-4606ED130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AAEB-9C5F-4CAE-830E-A66E0293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00F1A-DA3C-4F46-B909-20C898B3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A127D-0B24-4B8D-9CCB-8F9C8339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6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DA94-A4F8-4A7A-AE43-C6543DBE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0A6F3-A5E3-491B-9A0D-943A21FE3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25A7B-6DCA-4F81-B3B2-7AEE24083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1C714-0E40-4DEB-B706-A9C9561B0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0B816-BB1F-4931-AAE8-39C5D01C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1241-F2E9-4ACB-A4C4-7EB2FF2A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E6E5-DC5A-4FDF-823B-AE05E260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C755D-578A-4ABE-9DA7-BA9F84F54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EE6DC-F9A4-4DD9-A4BC-F7C2D6D22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B41A1-3A5E-4EAA-B0BE-3C362EEC6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22F8EF-652E-4A46-8BBA-694A613D1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E5CA4-079A-40DE-8323-687457E88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06290-7D3E-4597-A565-DC6F2F9B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18F5A-BB97-4124-8CC3-17ABA728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3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3216-87F8-4B18-8E79-AA946B86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7E663-7B35-451A-8C47-B6C8B213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7F581-D438-4E5C-9CFA-3F12C389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DC80E-A9EC-4458-9D94-3DE74FDE5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5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884DE2-D403-488E-AD88-40321D41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89866-2922-4E84-881A-6E3E9D91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50888-58AC-4BDD-899C-096272A1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8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F5249-FCA8-49BB-9087-87F37BFDD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27AFE-1359-4A10-989E-A019338C4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F0E27-62C1-416E-9CA3-D69702B2F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D595A-A327-440C-B07B-4506E69A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38591-13AE-4512-87B5-3F31F354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807DA-53C8-44FB-B399-EB02B989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5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69517-FDEA-4244-93EA-82861A4B6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A2CB18-BFE1-4433-83E4-E048BE845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A1B04-6EE8-497E-B97C-9B11034D1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A1F2C-E740-4D72-B1BB-97130B68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531EA-22DD-476E-A950-85A74BB9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94931-EFEF-4985-9EBE-A84A696E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2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1319CA-F1FF-4401-BE32-D38BBC8CE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3ED1-FC6A-477D-AA74-E2E1ACCB2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76550-DA1B-4A50-9540-006A245FD6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CEB01-3D22-4924-8D30-9A8A6B066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ACB3-759F-404F-B4F4-EF50F5BF2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0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50" y="944780"/>
            <a:ext cx="10649824" cy="5003014"/>
          </a:xfrm>
        </p:spPr>
        <p:txBody>
          <a:bodyPr>
            <a:normAutofit/>
          </a:bodyPr>
          <a:lstStyle/>
          <a:p>
            <a:r>
              <a:rPr lang="en-US" dirty="0"/>
              <a:t>On Monday Dec 16th, a subcommittee of the Initiative Committee met at the direction of the full committee to begin the process of laying a foundation for the formation of a Nebraska Soil and Water</a:t>
            </a:r>
          </a:p>
          <a:p>
            <a:r>
              <a:rPr lang="en-US" dirty="0"/>
              <a:t>Health entity. Present at the meeting were Keith </a:t>
            </a:r>
            <a:r>
              <a:rPr lang="en-US" dirty="0" err="1"/>
              <a:t>Berns</a:t>
            </a:r>
            <a:r>
              <a:rPr lang="en-US" dirty="0"/>
              <a:t>, Mike McDonald, Sen Tim </a:t>
            </a:r>
            <a:r>
              <a:rPr lang="en-US" dirty="0" err="1"/>
              <a:t>Graggert</a:t>
            </a:r>
            <a:r>
              <a:rPr lang="en-US" dirty="0"/>
              <a:t>, Alan Moeller, Laura Fields, Kim Davis and Alex </a:t>
            </a:r>
            <a:r>
              <a:rPr lang="en-US" dirty="0" err="1"/>
              <a:t>Brechbill</a:t>
            </a:r>
            <a:r>
              <a:rPr lang="en-US" dirty="0"/>
              <a:t>.</a:t>
            </a:r>
          </a:p>
          <a:p>
            <a:r>
              <a:rPr lang="en-US" dirty="0"/>
              <a:t>Other state entities were reviewed, particularly the New York State Soil Health Roadmap, the Indiana Conservation Cropping Systems Initiative Strategic Plan and the South Dakota Soil Health Coalition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3555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600" b="1" dirty="0"/>
              <a:t>Structure and </a:t>
            </a:r>
            <a:r>
              <a:rPr lang="en-US" sz="3600" b="1" dirty="0" err="1"/>
              <a:t>MakeUp</a:t>
            </a:r>
            <a:r>
              <a:rPr lang="en-US" sz="3600" b="1" dirty="0"/>
              <a:t> of a Soil/Water Health Group</a:t>
            </a:r>
            <a:r>
              <a:rPr lang="en-US" sz="3600" dirty="0"/>
              <a:t>:</a:t>
            </a:r>
          </a:p>
          <a:p>
            <a:r>
              <a:rPr lang="en-US" sz="3200" dirty="0"/>
              <a:t>Local SW learning/support groups or hubs (possibly based on NRD’s) (facilitated by Extension?)</a:t>
            </a:r>
          </a:p>
          <a:p>
            <a:r>
              <a:rPr lang="en-US" sz="3200" dirty="0"/>
              <a:t>Membership</a:t>
            </a:r>
          </a:p>
          <a:p>
            <a:pPr lvl="1"/>
            <a:r>
              <a:rPr lang="en-US" sz="2800" dirty="0"/>
              <a:t>Producers (low cost but need to have benefits)</a:t>
            </a:r>
          </a:p>
          <a:p>
            <a:pPr lvl="1"/>
            <a:r>
              <a:rPr lang="en-US" sz="2800" dirty="0"/>
              <a:t>Would vote for producer members on the BOD</a:t>
            </a:r>
          </a:p>
          <a:p>
            <a:pPr lvl="1"/>
            <a:r>
              <a:rPr lang="en-US" sz="2800" dirty="0"/>
              <a:t>Associate or affiliate members (higher cost then producers)</a:t>
            </a:r>
          </a:p>
          <a:p>
            <a:pPr lvl="1"/>
            <a:r>
              <a:rPr lang="en-US" sz="2800" dirty="0"/>
              <a:t>Would vote on representatives for Agribusiness and Farm groups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580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50" y="944780"/>
            <a:ext cx="10649824" cy="5003014"/>
          </a:xfrm>
        </p:spPr>
        <p:txBody>
          <a:bodyPr>
            <a:normAutofit/>
          </a:bodyPr>
          <a:lstStyle/>
          <a:p>
            <a:r>
              <a:rPr lang="en-US" dirty="0"/>
              <a:t>Possible Names for a Soil/Water Health Group were discussed with the following variations brought forward</a:t>
            </a:r>
          </a:p>
          <a:p>
            <a:r>
              <a:rPr lang="en-US" sz="3200" dirty="0"/>
              <a:t>Nebraska Healthy Soil and Water:</a:t>
            </a:r>
          </a:p>
          <a:p>
            <a:pPr lvl="1"/>
            <a:r>
              <a:rPr lang="en-US" sz="2800" dirty="0"/>
              <a:t>Hub</a:t>
            </a:r>
          </a:p>
          <a:p>
            <a:pPr lvl="1"/>
            <a:r>
              <a:rPr lang="en-US" sz="2800" dirty="0"/>
              <a:t>Coalition</a:t>
            </a:r>
          </a:p>
          <a:p>
            <a:pPr lvl="1"/>
            <a:r>
              <a:rPr lang="en-US" sz="2800" dirty="0"/>
              <a:t>Alliance</a:t>
            </a:r>
          </a:p>
          <a:p>
            <a:pPr lvl="1"/>
            <a:r>
              <a:rPr lang="en-US" sz="2800" dirty="0"/>
              <a:t>Initiative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338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200" dirty="0"/>
              <a:t>Education</a:t>
            </a:r>
          </a:p>
          <a:p>
            <a:pPr lvl="1"/>
            <a:r>
              <a:rPr lang="en-US" sz="2800" dirty="0"/>
              <a:t>Water quality</a:t>
            </a:r>
          </a:p>
          <a:p>
            <a:pPr lvl="1"/>
            <a:r>
              <a:rPr lang="en-US" sz="2800" dirty="0"/>
              <a:t>Soil Health</a:t>
            </a:r>
          </a:p>
          <a:p>
            <a:pPr lvl="1"/>
            <a:r>
              <a:rPr lang="en-US" sz="2800" dirty="0"/>
              <a:t>Erosion prevention</a:t>
            </a:r>
          </a:p>
          <a:p>
            <a:pPr lvl="1"/>
            <a:r>
              <a:rPr lang="en-US" sz="2800" dirty="0"/>
              <a:t>Demonstration sites and farms</a:t>
            </a:r>
          </a:p>
          <a:p>
            <a:pPr lvl="1"/>
            <a:r>
              <a:rPr lang="en-US" sz="2800" dirty="0"/>
              <a:t>Youth</a:t>
            </a:r>
          </a:p>
          <a:p>
            <a:pPr lvl="2"/>
            <a:r>
              <a:rPr lang="en-US" sz="2400" dirty="0"/>
              <a:t>4-H</a:t>
            </a:r>
          </a:p>
          <a:p>
            <a:pPr lvl="2"/>
            <a:r>
              <a:rPr lang="en-US" sz="2400" dirty="0"/>
              <a:t>FFA</a:t>
            </a:r>
          </a:p>
          <a:p>
            <a:pPr lvl="2"/>
            <a:r>
              <a:rPr lang="en-US" sz="2400" dirty="0"/>
              <a:t>Ag in the Classroom</a:t>
            </a:r>
          </a:p>
          <a:p>
            <a:pPr lvl="2"/>
            <a:r>
              <a:rPr lang="en-US" sz="2400" dirty="0"/>
              <a:t>Teacher training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606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600" dirty="0"/>
              <a:t>Coordination</a:t>
            </a:r>
          </a:p>
          <a:p>
            <a:pPr lvl="1"/>
            <a:r>
              <a:rPr lang="en-US" sz="2800" dirty="0"/>
              <a:t>“One conservation program” delivered by many agencies</a:t>
            </a:r>
          </a:p>
          <a:p>
            <a:pPr lvl="1"/>
            <a:r>
              <a:rPr lang="en-US" sz="2800" dirty="0"/>
              <a:t>On the same page but not overlapping</a:t>
            </a:r>
          </a:p>
          <a:p>
            <a:pPr lvl="1"/>
            <a:r>
              <a:rPr lang="en-US" sz="2800" dirty="0"/>
              <a:t>Consistent message</a:t>
            </a:r>
          </a:p>
          <a:p>
            <a:pPr lvl="1"/>
            <a:r>
              <a:rPr lang="en-US" sz="2800" dirty="0"/>
              <a:t>Common terms and language</a:t>
            </a:r>
          </a:p>
          <a:p>
            <a:pPr lvl="1"/>
            <a:r>
              <a:rPr lang="en-US" sz="2800" dirty="0"/>
              <a:t>Larger scale “Buy-In”</a:t>
            </a:r>
          </a:p>
          <a:p>
            <a:pPr lvl="1"/>
            <a:r>
              <a:rPr lang="en-US" sz="2800" dirty="0"/>
              <a:t>Inventory of existing S&amp;W work and programs</a:t>
            </a:r>
          </a:p>
          <a:p>
            <a:pPr lvl="1"/>
            <a:r>
              <a:rPr lang="en-US" sz="2800" dirty="0"/>
              <a:t>Identify gaps in existing programming and research</a:t>
            </a: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573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200" dirty="0"/>
              <a:t>Marketing and Communication (Outreach and Awareness)</a:t>
            </a:r>
          </a:p>
          <a:p>
            <a:pPr lvl="1"/>
            <a:r>
              <a:rPr lang="en-US" sz="2800" dirty="0"/>
              <a:t>Web site</a:t>
            </a:r>
          </a:p>
          <a:p>
            <a:pPr lvl="1"/>
            <a:r>
              <a:rPr lang="en-US" sz="2800" dirty="0"/>
              <a:t>Social Media</a:t>
            </a:r>
          </a:p>
          <a:p>
            <a:pPr lvl="1"/>
            <a:r>
              <a:rPr lang="en-US" sz="2800" dirty="0"/>
              <a:t>Publications</a:t>
            </a:r>
          </a:p>
          <a:p>
            <a:pPr lvl="1"/>
            <a:r>
              <a:rPr lang="en-US" sz="2800" dirty="0"/>
              <a:t>Demonstration sites and farms</a:t>
            </a:r>
          </a:p>
          <a:p>
            <a:pPr lvl="1"/>
            <a:r>
              <a:rPr lang="en-US" sz="2800" dirty="0"/>
              <a:t>Case studies</a:t>
            </a:r>
          </a:p>
          <a:p>
            <a:pPr lvl="1"/>
            <a:r>
              <a:rPr lang="en-US" sz="2800" dirty="0"/>
              <a:t>Economic research studies</a:t>
            </a:r>
          </a:p>
          <a:p>
            <a:pPr lvl="1"/>
            <a:r>
              <a:rPr lang="en-US" sz="2800" dirty="0"/>
              <a:t>Media training</a:t>
            </a:r>
          </a:p>
          <a:p>
            <a:pPr lvl="1"/>
            <a:r>
              <a:rPr lang="en-US" sz="2800" dirty="0"/>
              <a:t>Outreach to consumers</a:t>
            </a:r>
          </a:p>
          <a:p>
            <a:pPr lvl="1"/>
            <a:r>
              <a:rPr lang="en-US" sz="2800" dirty="0"/>
              <a:t>Outreach to absentee landlords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072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200" dirty="0"/>
              <a:t>Program Funding for Producers</a:t>
            </a:r>
          </a:p>
          <a:p>
            <a:pPr lvl="1"/>
            <a:r>
              <a:rPr lang="en-US" sz="2800" dirty="0"/>
              <a:t>Incentives vs discounts vs rebates</a:t>
            </a:r>
          </a:p>
          <a:p>
            <a:pPr lvl="1"/>
            <a:r>
              <a:rPr lang="en-US" sz="2800" dirty="0"/>
              <a:t>Assistance in grant writing</a:t>
            </a:r>
          </a:p>
          <a:p>
            <a:pPr lvl="1"/>
            <a:r>
              <a:rPr lang="en-US" sz="2800" dirty="0"/>
              <a:t>Assistance in signing up for ecosystem programs</a:t>
            </a:r>
          </a:p>
          <a:p>
            <a:pPr lvl="1"/>
            <a:r>
              <a:rPr lang="en-US" sz="2800" dirty="0"/>
              <a:t>Solicitation of industry sustainability programs</a:t>
            </a:r>
          </a:p>
        </p:txBody>
      </p:sp>
    </p:spTree>
    <p:extLst>
      <p:ext uri="{BB962C8B-B14F-4D97-AF65-F5344CB8AC3E}">
        <p14:creationId xmlns:p14="http://schemas.microsoft.com/office/powerpoint/2010/main" val="15033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200" dirty="0"/>
              <a:t>Technical assistance</a:t>
            </a:r>
          </a:p>
          <a:p>
            <a:pPr lvl="1"/>
            <a:r>
              <a:rPr lang="en-US" sz="2800" dirty="0"/>
              <a:t>Publicize partner resources</a:t>
            </a:r>
          </a:p>
          <a:p>
            <a:pPr lvl="1"/>
            <a:r>
              <a:rPr lang="en-US" sz="2800" dirty="0"/>
              <a:t>Supplemental to other offerings</a:t>
            </a:r>
          </a:p>
          <a:p>
            <a:pPr lvl="1"/>
            <a:r>
              <a:rPr lang="en-US" sz="2800" dirty="0"/>
              <a:t>Certification process for industry consultants</a:t>
            </a:r>
            <a:br>
              <a:rPr lang="en-US" sz="2800" dirty="0"/>
            </a:br>
            <a:endParaRPr lang="en-US" sz="2800" dirty="0"/>
          </a:p>
          <a:p>
            <a:r>
              <a:rPr lang="en-US" sz="3200" dirty="0"/>
              <a:t>Policy</a:t>
            </a:r>
          </a:p>
          <a:p>
            <a:pPr lvl="1"/>
            <a:r>
              <a:rPr lang="en-US" sz="2800" dirty="0"/>
              <a:t>Development</a:t>
            </a:r>
          </a:p>
          <a:p>
            <a:pPr lvl="1"/>
            <a:r>
              <a:rPr lang="en-US" sz="2800" dirty="0"/>
              <a:t>Consultation</a:t>
            </a:r>
          </a:p>
          <a:p>
            <a:pPr lvl="1"/>
            <a:r>
              <a:rPr lang="en-US" sz="2800" dirty="0"/>
              <a:t>Engagement</a:t>
            </a:r>
          </a:p>
          <a:p>
            <a:pPr lvl="1"/>
            <a:r>
              <a:rPr lang="en-US" sz="2800" dirty="0"/>
              <a:t>Education</a:t>
            </a:r>
          </a:p>
          <a:p>
            <a:pPr lvl="1"/>
            <a:r>
              <a:rPr lang="en-US" sz="2800" dirty="0"/>
              <a:t>Research priorities</a:t>
            </a:r>
          </a:p>
        </p:txBody>
      </p:sp>
    </p:spTree>
    <p:extLst>
      <p:ext uri="{BB962C8B-B14F-4D97-AF65-F5344CB8AC3E}">
        <p14:creationId xmlns:p14="http://schemas.microsoft.com/office/powerpoint/2010/main" val="155588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Purpose and Functions </a:t>
            </a:r>
            <a:r>
              <a:rPr lang="en-US" dirty="0"/>
              <a:t>of a Soil/Water Health Group were discussed including:</a:t>
            </a:r>
          </a:p>
          <a:p>
            <a:r>
              <a:rPr lang="en-US" sz="3200" dirty="0"/>
              <a:t>Leadership development</a:t>
            </a:r>
          </a:p>
          <a:p>
            <a:pPr lvl="1"/>
            <a:r>
              <a:rPr lang="en-US" sz="2800" dirty="0"/>
              <a:t>Board members</a:t>
            </a:r>
          </a:p>
          <a:p>
            <a:pPr lvl="1"/>
            <a:r>
              <a:rPr lang="en-US" sz="2800" dirty="0"/>
              <a:t>Mentorships</a:t>
            </a:r>
          </a:p>
          <a:p>
            <a:pPr lvl="1"/>
            <a:r>
              <a:rPr lang="en-US" sz="2800" dirty="0"/>
              <a:t>SH Champions</a:t>
            </a:r>
          </a:p>
          <a:p>
            <a:pPr lvl="1"/>
            <a:r>
              <a:rPr lang="en-US" sz="2800" dirty="0"/>
              <a:t>Media training</a:t>
            </a:r>
            <a:br>
              <a:rPr lang="en-US" sz="2800" dirty="0"/>
            </a:br>
            <a:endParaRPr lang="en-US" sz="2800" dirty="0"/>
          </a:p>
          <a:p>
            <a:r>
              <a:rPr lang="en-US" sz="3200" dirty="0"/>
              <a:t>Evaluation and Measurement</a:t>
            </a:r>
          </a:p>
          <a:p>
            <a:pPr lvl="1"/>
            <a:r>
              <a:rPr lang="en-US" sz="2800" dirty="0"/>
              <a:t>Benchmark measurements</a:t>
            </a:r>
          </a:p>
          <a:p>
            <a:pPr lvl="1"/>
            <a:r>
              <a:rPr lang="en-US" sz="2800" dirty="0"/>
              <a:t>KPI - Key Performance Indexes - unique to each goal or area</a:t>
            </a:r>
          </a:p>
          <a:p>
            <a:pPr lvl="1"/>
            <a:r>
              <a:rPr lang="en-US" sz="2800" dirty="0"/>
              <a:t>Measurement standards</a:t>
            </a:r>
          </a:p>
          <a:p>
            <a:pPr lvl="1"/>
            <a:r>
              <a:rPr lang="en-US" sz="2800" dirty="0"/>
              <a:t>Annual evaluation of progress</a:t>
            </a:r>
          </a:p>
        </p:txBody>
      </p:sp>
    </p:spTree>
    <p:extLst>
      <p:ext uri="{BB962C8B-B14F-4D97-AF65-F5344CB8AC3E}">
        <p14:creationId xmlns:p14="http://schemas.microsoft.com/office/powerpoint/2010/main" val="278896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AEDF-58FD-40C7-B30A-A610F89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113456"/>
            <a:ext cx="10515600" cy="691888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Initiative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6E8C-D26D-4BB0-B53C-0E36E367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1" y="944779"/>
            <a:ext cx="11762064" cy="5699301"/>
          </a:xfrm>
        </p:spPr>
        <p:txBody>
          <a:bodyPr>
            <a:normAutofit/>
          </a:bodyPr>
          <a:lstStyle/>
          <a:p>
            <a:r>
              <a:rPr lang="en-US" sz="3600" b="1" dirty="0"/>
              <a:t>Structure and </a:t>
            </a:r>
            <a:r>
              <a:rPr lang="en-US" sz="3600" b="1" dirty="0" err="1"/>
              <a:t>MakeUp</a:t>
            </a:r>
            <a:r>
              <a:rPr lang="en-US" sz="3600" b="1" dirty="0"/>
              <a:t> of a Soil/Water Health Group</a:t>
            </a:r>
            <a:r>
              <a:rPr lang="en-US" sz="3600" dirty="0"/>
              <a:t>:</a:t>
            </a:r>
          </a:p>
          <a:p>
            <a:r>
              <a:rPr lang="en-US" dirty="0"/>
              <a:t>501C3 YES</a:t>
            </a:r>
          </a:p>
          <a:p>
            <a:r>
              <a:rPr lang="en-US" dirty="0"/>
              <a:t>By-laws will be needed - refer to SD Soil Health Coalition as reference</a:t>
            </a:r>
          </a:p>
          <a:p>
            <a:r>
              <a:rPr lang="en-US" sz="3200" b="1" dirty="0"/>
              <a:t>Board of Directors    </a:t>
            </a:r>
            <a:r>
              <a:rPr lang="en-US" dirty="0"/>
              <a:t>- 9, 11 or 13 members</a:t>
            </a:r>
          </a:p>
          <a:p>
            <a:r>
              <a:rPr lang="en-US" dirty="0"/>
              <a:t>UNL, NARD/NRD, NRCS,  State Government, Governor’s office, Legislature</a:t>
            </a:r>
          </a:p>
          <a:p>
            <a:r>
              <a:rPr lang="en-US" dirty="0"/>
              <a:t> Dept of Ag, Dept of NR, Dept of EE,  Environmental Trust,  Conservation group</a:t>
            </a:r>
          </a:p>
          <a:p>
            <a:r>
              <a:rPr lang="en-US" dirty="0"/>
              <a:t>Agribusiness (Suppliers, Banking, Land Management),  Farm Groups (Farm Bureau, Farmers Union, Commodity Groups, NE Cattlemen)</a:t>
            </a:r>
          </a:p>
          <a:p>
            <a:r>
              <a:rPr lang="en-US" dirty="0"/>
              <a:t>Producers,  Urban representation,  Urban Water districts, Foundations</a:t>
            </a:r>
          </a:p>
          <a:p>
            <a:r>
              <a:rPr lang="en-US" sz="3200" b="1" dirty="0"/>
              <a:t>Advisory Board (representatives from above)</a:t>
            </a:r>
          </a:p>
        </p:txBody>
      </p:sp>
    </p:spTree>
    <p:extLst>
      <p:ext uri="{BB962C8B-B14F-4D97-AF65-F5344CB8AC3E}">
        <p14:creationId xmlns:p14="http://schemas.microsoft.com/office/powerpoint/2010/main" val="2613866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556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Initiative Committee</vt:lpstr>
      <vt:lpstr>Initiative Committee</vt:lpstr>
      <vt:lpstr>Initiative Committee</vt:lpstr>
      <vt:lpstr>Initiative Committee</vt:lpstr>
      <vt:lpstr>Initiative Committee</vt:lpstr>
      <vt:lpstr>Initiative Committee</vt:lpstr>
      <vt:lpstr>Initiative Committee</vt:lpstr>
      <vt:lpstr>Initiative Committee</vt:lpstr>
      <vt:lpstr>Initiative Committee</vt:lpstr>
      <vt:lpstr>Initiative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Soils Task Force</dc:title>
  <dc:creator>Computer</dc:creator>
  <cp:lastModifiedBy>Roth, Steve</cp:lastModifiedBy>
  <cp:revision>6</cp:revision>
  <dcterms:created xsi:type="dcterms:W3CDTF">2020-02-04T04:02:45Z</dcterms:created>
  <dcterms:modified xsi:type="dcterms:W3CDTF">2020-02-21T15:31:49Z</dcterms:modified>
</cp:coreProperties>
</file>