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E575-8FF7-4EF9-8B32-24291E76A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1405F-B034-4250-9773-4D2A70CA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E6F0F-E33D-4B87-9598-F4AE3875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76EC-A5C8-45A4-85B9-ECC4B296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FE4B-373B-4466-B598-8BFE42FF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381-81B8-48ED-9F38-407F6C6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60D67-52FE-4AA6-9668-3AC0826A1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CA757-A0DE-43FE-9E6D-86986177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33CE-2AD3-467C-A49F-6A0FCB38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262D7-263C-4332-90A6-2DE0F0FB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B38DD-66F8-4BB0-B5E7-A93DB2DB5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E6A37-9231-4011-9DAD-57AB667F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6E44-E4C8-4673-87EB-EAA8AC71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6499-A89B-464D-9185-AD586849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1AF78-EC9C-48BB-9585-2A7E02CF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78DB-2E13-426F-9681-7CCC83A5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6265-F77A-4271-A2DA-197F307D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E581-C736-4C2C-962C-8F7FBDB1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857D-9E9F-44ED-9720-44DDA0F7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8D98-302E-4342-9690-09370A4B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3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A39A-F725-471C-839A-B793F2B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3DA3-3858-48BC-AC57-4BDEE9992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431B-AA81-47C2-ACB0-57670D8E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8A67-294C-49AD-96C8-8307B577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6871-8EBA-41A2-ACA4-59D7FCB8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8333-BD83-41B8-A018-A928700F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369B-ED6A-4524-847C-EF2E1F6C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381FC-AAF0-4383-813F-176E3EB27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17DFE-520A-4436-A073-212C1FCE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E572A-27AE-487D-8F9C-89DD04E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23169-5E00-41E6-AA0C-00F58BFD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0D03-B3E1-4D58-BC89-96DCC11D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34F83-5B8F-4D22-9B3C-D32D42F5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47A43-26E7-47E6-B7C4-8549E042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9DBFD-9BD6-4E4A-9C18-4F8D5DAAD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9AC95-8456-449C-ADD9-2E2698D0D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A7B61-ADEB-48BF-991C-C111B2E5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09F1D-B095-493C-9848-C692AFAB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E34BF-B424-4CD2-B65F-08E71DAF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9E0C-45E5-4DD6-84BF-8A7A0C78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E233B-BD29-4681-9494-1D9E1D3A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9DF7C-7596-4A2F-B7EF-F8CD2478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EBFA0-6164-4DB7-9521-92052C4E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FC5C4-1C0D-4BF0-BA4D-33116BB1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5A243-66E4-47D9-B8B1-9E1B2A18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0DAC3-D2EA-4D83-836E-67E653D5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A168-BDF5-4F04-8191-411E5AFF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7076-799D-4DD5-8484-3E1FD521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0FF5-F124-4DEE-B65A-298280A8B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853DB-DA72-4AAD-ADC9-CF86B58D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76739-7A34-4CB6-A7C6-39401F30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C87B-341A-49BB-A291-F01E48B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CD81-39C9-47D8-8B5F-1988CD81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35CE8-BA08-4124-A84C-46F0944D1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6453-7EEB-4743-89A9-780620B97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B4DC1-194E-40E1-A185-C17BEB58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81306-0119-45E1-A092-E368B2E7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9C594-FCE8-4DFC-84D3-E60A66CC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21439-91B1-4F27-B6B0-BCE82EE0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022D5-4919-4920-A388-7D96AFD7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036EA-FD7E-4099-889E-732668E53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2BF3-00EA-4C49-99E4-BCDEFE5F14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58FF-F1D6-4EDE-B9A7-9B5207B3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6559A-F007-4F4E-858A-B04872466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3C3B-1518-4741-9819-9EAE66A7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0DA9-D511-4C76-A905-327880D2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D88A-290F-4E8B-9FA3-A36DC7054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1D870-D6E9-4A90-83E5-52994F38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83908"/>
            <a:ext cx="9097645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A3ED-451A-4383-B6FA-BEA1BA52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B3415-2B74-4849-93B2-B9522701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76" y="9899"/>
            <a:ext cx="8862248" cy="6848101"/>
          </a:xfrm>
        </p:spPr>
      </p:pic>
    </p:spTree>
    <p:extLst>
      <p:ext uri="{BB962C8B-B14F-4D97-AF65-F5344CB8AC3E}">
        <p14:creationId xmlns:p14="http://schemas.microsoft.com/office/powerpoint/2010/main" val="782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162FCD-DE7A-46B4-BF60-2C07DECB7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41" y="0"/>
            <a:ext cx="8834717" cy="6826828"/>
          </a:xfrm>
        </p:spPr>
      </p:pic>
    </p:spTree>
    <p:extLst>
      <p:ext uri="{BB962C8B-B14F-4D97-AF65-F5344CB8AC3E}">
        <p14:creationId xmlns:p14="http://schemas.microsoft.com/office/powerpoint/2010/main" val="1532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578-5ADB-4949-A943-3F60615C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92B46-0FEB-42DA-A7AE-36EF4344A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119872"/>
            <a:ext cx="8719930" cy="6738128"/>
          </a:xfrm>
        </p:spPr>
      </p:pic>
    </p:spTree>
    <p:extLst>
      <p:ext uri="{BB962C8B-B14F-4D97-AF65-F5344CB8AC3E}">
        <p14:creationId xmlns:p14="http://schemas.microsoft.com/office/powerpoint/2010/main" val="3553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D670-6A52-40F5-AE68-48DF093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4C27B-D9F1-4B53-AD3F-3E065BE3E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2" y="0"/>
            <a:ext cx="8812696" cy="6809811"/>
          </a:xfrm>
        </p:spPr>
      </p:pic>
    </p:spTree>
    <p:extLst>
      <p:ext uri="{BB962C8B-B14F-4D97-AF65-F5344CB8AC3E}">
        <p14:creationId xmlns:p14="http://schemas.microsoft.com/office/powerpoint/2010/main" val="2601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99D6-1320-45AA-AAD8-587A866A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FF2EB-A7F7-4D90-80DC-6F4FC4C8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72" y="98447"/>
            <a:ext cx="8747656" cy="6759553"/>
          </a:xfrm>
        </p:spPr>
      </p:pic>
    </p:spTree>
    <p:extLst>
      <p:ext uri="{BB962C8B-B14F-4D97-AF65-F5344CB8AC3E}">
        <p14:creationId xmlns:p14="http://schemas.microsoft.com/office/powerpoint/2010/main" val="2169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0DF0-EEA0-4673-B7B8-DEB0AA17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4855C-673E-43DD-92D3-5322E3844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05" y="68671"/>
            <a:ext cx="8786190" cy="6789329"/>
          </a:xfrm>
        </p:spPr>
      </p:pic>
    </p:spTree>
    <p:extLst>
      <p:ext uri="{BB962C8B-B14F-4D97-AF65-F5344CB8AC3E}">
        <p14:creationId xmlns:p14="http://schemas.microsoft.com/office/powerpoint/2010/main" val="4116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A3ED-451A-4383-B6FA-BEA1BA52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B3415-2B74-4849-93B2-B9522701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76" y="9899"/>
            <a:ext cx="8862248" cy="6848101"/>
          </a:xfrm>
        </p:spPr>
      </p:pic>
    </p:spTree>
    <p:extLst>
      <p:ext uri="{BB962C8B-B14F-4D97-AF65-F5344CB8AC3E}">
        <p14:creationId xmlns:p14="http://schemas.microsoft.com/office/powerpoint/2010/main" val="3712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BC65-06C2-4CD0-8FD5-8F08EA8D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69D44-C137-48BC-9608-E8754903D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57" y="89152"/>
            <a:ext cx="8759685" cy="6768848"/>
          </a:xfrm>
        </p:spPr>
      </p:pic>
    </p:spTree>
    <p:extLst>
      <p:ext uri="{BB962C8B-B14F-4D97-AF65-F5344CB8AC3E}">
        <p14:creationId xmlns:p14="http://schemas.microsoft.com/office/powerpoint/2010/main" val="30865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DE2C-4A14-409F-9588-4BF98671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DACE93-0F33-4358-AC9B-3F04A4ABC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2" y="0"/>
            <a:ext cx="8782735" cy="6786660"/>
          </a:xfrm>
        </p:spPr>
      </p:pic>
    </p:spTree>
    <p:extLst>
      <p:ext uri="{BB962C8B-B14F-4D97-AF65-F5344CB8AC3E}">
        <p14:creationId xmlns:p14="http://schemas.microsoft.com/office/powerpoint/2010/main" val="7353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Soils Task Force  Meeting Agenda  Thursday March 12th, 2020     1:00 p.m. Nebraska Department of Agriculture, 301 Centennial Mall South,  4th Floor Lincoln, NE</dc:title>
  <dc:creator>Computer</dc:creator>
  <cp:lastModifiedBy>Roth, Steve</cp:lastModifiedBy>
  <cp:revision>16</cp:revision>
  <dcterms:created xsi:type="dcterms:W3CDTF">2020-03-11T02:40:50Z</dcterms:created>
  <dcterms:modified xsi:type="dcterms:W3CDTF">2020-04-03T13:26:49Z</dcterms:modified>
</cp:coreProperties>
</file>