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9" r:id="rId3"/>
    <p:sldId id="280" r:id="rId4"/>
    <p:sldId id="267" r:id="rId5"/>
    <p:sldId id="268" r:id="rId6"/>
    <p:sldId id="281" r:id="rId7"/>
    <p:sldId id="282" r:id="rId8"/>
    <p:sldId id="283" r:id="rId9"/>
    <p:sldId id="28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FE575-8FF7-4EF9-8B32-24291E76AA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91405F-B034-4250-9773-4D2A70CA59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7E6F0F-E33D-4B87-9598-F4AE38758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F2BF3-00EA-4C49-99E4-BCDEFE5F1497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9776EC-A5C8-45A4-85B9-ECC4B296B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BDFE4B-373B-4466-B598-8BFE42FF2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93C3B-1518-4741-9819-9EAE66A74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725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65381-81B8-48ED-9F38-407F6C6A1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E60D67-52FE-4AA6-9668-3AC0826A1E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9CA757-A0DE-43FE-9E6D-86986177F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F2BF3-00EA-4C49-99E4-BCDEFE5F1497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7433CE-2AD3-467C-A49F-6A0FCB389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A262D7-263C-4332-90A6-2DE0F0FBA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93C3B-1518-4741-9819-9EAE66A74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57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0B38DD-66F8-4BB0-B5E7-A93DB2DB57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E6A37-9231-4011-9DAD-57AB667F22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CF6E44-E4C8-4673-87EB-EAA8AC717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F2BF3-00EA-4C49-99E4-BCDEFE5F1497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286499-A89B-464D-9185-AD586849F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D1AF78-EC9C-48BB-9585-2A7E02CF7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93C3B-1518-4741-9819-9EAE66A74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697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278DB-2E13-426F-9681-7CCC83A51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116265-F77A-4271-A2DA-197F307DE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98E581-C736-4C2C-962C-8F7FBDB10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F2BF3-00EA-4C49-99E4-BCDEFE5F1497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0B857D-9E9F-44ED-9720-44DDA0F78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C98D98-302E-4342-9690-09370A4B0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93C3B-1518-4741-9819-9EAE66A74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533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7A39A-F725-471C-839A-B793F2BF1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023DA3-3858-48BC-AC57-4BDEE9992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92431B-AA81-47C2-ACB0-57670D8E1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F2BF3-00EA-4C49-99E4-BCDEFE5F1497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98A67-294C-49AD-96C8-8307B577A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6B6871-8EBA-41A2-ACA4-59D7FCB83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93C3B-1518-4741-9819-9EAE66A74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15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F8333-BD83-41B8-A018-A928700F4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1369B-ED6A-4524-847C-EF2E1F6CFF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6381FC-AAF0-4383-813F-176E3EB274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17DFE-520A-4436-A073-212C1FCEF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F2BF3-00EA-4C49-99E4-BCDEFE5F1497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5E572A-27AE-487D-8F9C-89DD04E14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923169-5E00-41E6-AA0C-00F58BFD0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93C3B-1518-4741-9819-9EAE66A74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435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B0D03-B3E1-4D58-BC89-96DCC11D1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E34F83-5B8F-4D22-9B3C-D32D42F53B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E47A43-26E7-47E6-B7C4-8549E0423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D9DBFD-9BD6-4E4A-9C18-4F8D5DAAD1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19AC95-8456-449C-ADD9-2E2698D0D1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0A7B61-ADEB-48BF-991C-C111B2E5A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F2BF3-00EA-4C49-99E4-BCDEFE5F1497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309F1D-B095-493C-9848-C692AFABF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AE34BF-B424-4CD2-B65F-08E71DAF5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93C3B-1518-4741-9819-9EAE66A74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6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E9E0C-45E5-4DD6-84BF-8A7A0C788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6E233B-BD29-4681-9494-1D9E1D3AE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F2BF3-00EA-4C49-99E4-BCDEFE5F1497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49DF7C-7596-4A2F-B7EF-F8CD2478F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EEBFA0-6164-4DB7-9521-92052C4ED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93C3B-1518-4741-9819-9EAE66A74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357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2FC5C4-1C0D-4BF0-BA4D-33116BB1D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F2BF3-00EA-4C49-99E4-BCDEFE5F1497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15A243-66E4-47D9-B8B1-9E1B2A182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B0DAC3-D2EA-4D83-836E-67E653D52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93C3B-1518-4741-9819-9EAE66A74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687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3A168-BDF5-4F04-8191-411E5AFF2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37076-799D-4DD5-8484-3E1FD521C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CB0FF5-F124-4DEE-B65A-298280A8B7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7853DB-DA72-4AAD-ADC9-CF86B58D9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F2BF3-00EA-4C49-99E4-BCDEFE5F1497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676739-7A34-4CB6-A7C6-39401F30E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94C87B-341A-49BB-A291-F01E48B8C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93C3B-1518-4741-9819-9EAE66A74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591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6CD81-39C9-47D8-8B5F-1988CD81C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035CE8-BA08-4124-A84C-46F0944D1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B16453-7EEB-4743-89A9-780620B97B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9B4DC1-194E-40E1-A185-C17BEB588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F2BF3-00EA-4C49-99E4-BCDEFE5F1497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681306-0119-45E1-A092-E368B2E74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29C594-FCE8-4DFC-84D3-E60A66CC8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93C3B-1518-4741-9819-9EAE66A74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226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621439-91B1-4F27-B6B0-BCE82EE05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B022D5-4919-4920-A388-7D96AFD7F9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5036EA-FD7E-4099-889E-732668E532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F2BF3-00EA-4C49-99E4-BCDEFE5F1497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D558FF-F1D6-4EDE-B9A7-9B5207B32A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96559A-F007-4F4E-858A-B04872466B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93C3B-1518-4741-9819-9EAE66A74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128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92C58-11EC-44C9-8833-469064F8B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and Objectives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D878D-3D7E-457B-95A0-29D4AAFFE1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Nathan Pflueger</a:t>
            </a:r>
          </a:p>
          <a:p>
            <a:pPr lvl="0"/>
            <a:r>
              <a:rPr lang="en-US" dirty="0"/>
              <a:t>Mike McDonald</a:t>
            </a:r>
          </a:p>
          <a:p>
            <a:pPr lvl="0"/>
            <a:r>
              <a:rPr lang="en-US" dirty="0"/>
              <a:t>Alan Moeller</a:t>
            </a:r>
          </a:p>
          <a:p>
            <a:pPr lvl="0"/>
            <a:r>
              <a:rPr lang="en-US" dirty="0"/>
              <a:t>Lisa </a:t>
            </a:r>
            <a:r>
              <a:rPr lang="en-US" dirty="0" err="1"/>
              <a:t>Lunz</a:t>
            </a:r>
            <a:endParaRPr lang="en-US" dirty="0"/>
          </a:p>
          <a:p>
            <a:pPr lvl="0"/>
            <a:r>
              <a:rPr lang="en-US" dirty="0"/>
              <a:t>Jeff Steffen</a:t>
            </a:r>
          </a:p>
          <a:p>
            <a:pPr lvl="0"/>
            <a:r>
              <a:rPr lang="en-US" dirty="0"/>
              <a:t>Aaron </a:t>
            </a:r>
            <a:r>
              <a:rPr lang="en-US" dirty="0" err="1"/>
              <a:t>Hird</a:t>
            </a:r>
            <a:endParaRPr lang="en-US" dirty="0"/>
          </a:p>
          <a:p>
            <a:pPr lvl="0"/>
            <a:r>
              <a:rPr lang="en-US" dirty="0"/>
              <a:t>Alex </a:t>
            </a:r>
            <a:r>
              <a:rPr lang="en-US" dirty="0" err="1"/>
              <a:t>Brechbill</a:t>
            </a:r>
            <a:endParaRPr lang="en-US" dirty="0"/>
          </a:p>
          <a:p>
            <a:pPr lvl="0"/>
            <a:r>
              <a:rPr lang="en-US" dirty="0"/>
              <a:t>Keith </a:t>
            </a:r>
            <a:r>
              <a:rPr lang="en-US" dirty="0" err="1"/>
              <a:t>Berns</a:t>
            </a:r>
            <a:endParaRPr lang="en-US" dirty="0"/>
          </a:p>
          <a:p>
            <a:pPr lvl="0"/>
            <a:r>
              <a:rPr lang="en-US" dirty="0"/>
              <a:t>Greg Whitmore</a:t>
            </a:r>
          </a:p>
          <a:p>
            <a:pPr lvl="0"/>
            <a:r>
              <a:rPr lang="en-US" dirty="0"/>
              <a:t>Bob </a:t>
            </a:r>
            <a:r>
              <a:rPr lang="en-US" dirty="0" err="1"/>
              <a:t>Bettger</a:t>
            </a:r>
            <a:r>
              <a:rPr lang="en-US" dirty="0"/>
              <a:t> (phone)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25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92C58-11EC-44C9-8833-469064F8B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and Objectives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D878D-3D7E-457B-95A0-29D4AAFFE1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need to divide the state into eco-regions to have the most impact with Soil and Water Health programs…</a:t>
            </a:r>
          </a:p>
          <a:p>
            <a:r>
              <a:rPr lang="en-US" dirty="0"/>
              <a:t>Similar to the Local Hubs in the Indiana report </a:t>
            </a:r>
          </a:p>
        </p:txBody>
      </p:sp>
    </p:spTree>
    <p:extLst>
      <p:ext uri="{BB962C8B-B14F-4D97-AF65-F5344CB8AC3E}">
        <p14:creationId xmlns:p14="http://schemas.microsoft.com/office/powerpoint/2010/main" val="297838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92C58-11EC-44C9-8833-469064F8B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and Objectives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D878D-3D7E-457B-95A0-29D4AAFFE1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need to divide the state into eco-regions to have the most impact with Soil and Water Health programs…</a:t>
            </a:r>
          </a:p>
        </p:txBody>
      </p:sp>
    </p:spTree>
    <p:extLst>
      <p:ext uri="{BB962C8B-B14F-4D97-AF65-F5344CB8AC3E}">
        <p14:creationId xmlns:p14="http://schemas.microsoft.com/office/powerpoint/2010/main" val="155802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594D9-748B-46FF-8EBE-302FBFD8D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11222255" cy="756218"/>
          </a:xfrm>
        </p:spPr>
        <p:txBody>
          <a:bodyPr>
            <a:normAutofit/>
          </a:bodyPr>
          <a:lstStyle/>
          <a:p>
            <a:r>
              <a:rPr lang="en-US" dirty="0"/>
              <a:t>LB 243 Identified Focus </a:t>
            </a:r>
            <a:r>
              <a:rPr lang="en-US" dirty="0" smtClean="0"/>
              <a:t>areas within the Initiative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51AED6-9993-4F53-85FF-274872D2D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253" y="1193534"/>
            <a:ext cx="11257547" cy="5029199"/>
          </a:xfrm>
        </p:spPr>
        <p:txBody>
          <a:bodyPr>
            <a:normAutofit lnSpcReduction="10000"/>
          </a:bodyPr>
          <a:lstStyle/>
          <a:p>
            <a:pPr lvl="1"/>
            <a:r>
              <a:rPr lang="en-US" dirty="0"/>
              <a:t>Water quality and erosion</a:t>
            </a:r>
          </a:p>
          <a:p>
            <a:pPr lvl="1"/>
            <a:r>
              <a:rPr lang="en-US" dirty="0" smtClean="0"/>
              <a:t>Communication </a:t>
            </a:r>
            <a:r>
              <a:rPr lang="en-US" dirty="0"/>
              <a:t>and </a:t>
            </a:r>
            <a:r>
              <a:rPr lang="en-US" dirty="0" smtClean="0"/>
              <a:t>education  Marketing </a:t>
            </a:r>
            <a:r>
              <a:rPr lang="en-US" dirty="0"/>
              <a:t>and public relations (social media)</a:t>
            </a:r>
          </a:p>
          <a:p>
            <a:pPr lvl="1"/>
            <a:r>
              <a:rPr lang="en-US" dirty="0"/>
              <a:t>Research and demonstration (economics)</a:t>
            </a:r>
          </a:p>
          <a:p>
            <a:pPr lvl="1"/>
            <a:r>
              <a:rPr lang="en-US" dirty="0" smtClean="0"/>
              <a:t>Economics </a:t>
            </a:r>
            <a:r>
              <a:rPr lang="en-US" dirty="0"/>
              <a:t>(incentives/discounts) (case studies) Ecosystem Incentive Programs (Carbon, etc</a:t>
            </a:r>
            <a:r>
              <a:rPr lang="en-US" dirty="0" smtClean="0"/>
              <a:t>..)</a:t>
            </a:r>
            <a:endParaRPr lang="en-US" dirty="0"/>
          </a:p>
          <a:p>
            <a:pPr lvl="1"/>
            <a:r>
              <a:rPr lang="en-US" dirty="0"/>
              <a:t>Technical Assistance</a:t>
            </a:r>
          </a:p>
          <a:p>
            <a:pPr lvl="1"/>
            <a:r>
              <a:rPr lang="en-US" dirty="0" smtClean="0"/>
              <a:t>Contribution </a:t>
            </a:r>
            <a:r>
              <a:rPr lang="en-US" dirty="0"/>
              <a:t>of livestock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Measurements/standards </a:t>
            </a:r>
            <a:r>
              <a:rPr lang="en-US" dirty="0"/>
              <a:t>– field to market report card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Conservation </a:t>
            </a:r>
            <a:r>
              <a:rPr lang="en-US" dirty="0"/>
              <a:t>(wildlife habitat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Organizational framework/stakeholder network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94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FC980-A31B-4650-B2D9-3923F21BC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6220"/>
          </a:xfrm>
        </p:spPr>
        <p:txBody>
          <a:bodyPr>
            <a:normAutofit fontScale="90000"/>
          </a:bodyPr>
          <a:lstStyle/>
          <a:p>
            <a:r>
              <a:rPr lang="en-US" dirty="0"/>
              <a:t>For each Eco Region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C5DC7-2F51-4CCA-9B76-A0BDBFA98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199" y="1239405"/>
            <a:ext cx="11545455" cy="3337502"/>
          </a:xfrm>
        </p:spPr>
        <p:txBody>
          <a:bodyPr/>
          <a:lstStyle/>
          <a:p>
            <a:r>
              <a:rPr lang="en-US" dirty="0"/>
              <a:t>For each Focus Area</a:t>
            </a:r>
          </a:p>
          <a:p>
            <a:pPr lvl="1"/>
            <a:r>
              <a:rPr lang="en-US" dirty="0"/>
              <a:t>What is being done already to promote adoption of Soil/Water Health practices?</a:t>
            </a:r>
          </a:p>
          <a:p>
            <a:pPr lvl="2"/>
            <a:r>
              <a:rPr lang="en-US" sz="2400" dirty="0"/>
              <a:t>Who, What, How</a:t>
            </a:r>
          </a:p>
          <a:p>
            <a:pPr lvl="1"/>
            <a:r>
              <a:rPr lang="en-US" dirty="0"/>
              <a:t>What else needs to be done to further the adoption of Soil/Water Health practices?</a:t>
            </a:r>
          </a:p>
          <a:p>
            <a:pPr lvl="2"/>
            <a:r>
              <a:rPr lang="en-US" sz="2400" dirty="0"/>
              <a:t>Goals</a:t>
            </a:r>
          </a:p>
          <a:p>
            <a:pPr lvl="2"/>
            <a:r>
              <a:rPr lang="en-US" sz="2400" dirty="0"/>
              <a:t>Timelines</a:t>
            </a:r>
          </a:p>
          <a:p>
            <a:pPr lvl="2"/>
            <a:r>
              <a:rPr lang="en-US" sz="2400" dirty="0"/>
              <a:t>Resources Required</a:t>
            </a:r>
          </a:p>
          <a:p>
            <a:pPr lvl="2"/>
            <a:r>
              <a:rPr lang="en-US" sz="2400" dirty="0"/>
              <a:t>Resources Available</a:t>
            </a:r>
          </a:p>
        </p:txBody>
      </p:sp>
    </p:spTree>
    <p:extLst>
      <p:ext uri="{BB962C8B-B14F-4D97-AF65-F5344CB8AC3E}">
        <p14:creationId xmlns:p14="http://schemas.microsoft.com/office/powerpoint/2010/main" val="106573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FC980-A31B-4650-B2D9-3923F21BC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6220"/>
          </a:xfrm>
        </p:spPr>
        <p:txBody>
          <a:bodyPr>
            <a:normAutofit fontScale="90000"/>
          </a:bodyPr>
          <a:lstStyle/>
          <a:p>
            <a:r>
              <a:rPr lang="en-US" dirty="0"/>
              <a:t>For each Eco Region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C5DC7-2F51-4CCA-9B76-A0BDBFA98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199" y="1239404"/>
            <a:ext cx="11545455" cy="5253469"/>
          </a:xfrm>
        </p:spPr>
        <p:txBody>
          <a:bodyPr>
            <a:normAutofit/>
          </a:bodyPr>
          <a:lstStyle/>
          <a:p>
            <a:r>
              <a:rPr lang="en-US" dirty="0"/>
              <a:t>For each Focus Area</a:t>
            </a:r>
          </a:p>
          <a:p>
            <a:pPr lvl="1"/>
            <a:r>
              <a:rPr lang="en-US" dirty="0"/>
              <a:t>What is being done already to promote adoption of Soil/Water Health practices?</a:t>
            </a:r>
          </a:p>
          <a:p>
            <a:pPr lvl="2"/>
            <a:r>
              <a:rPr lang="en-US" sz="2400" dirty="0"/>
              <a:t>Who, What, How</a:t>
            </a:r>
          </a:p>
          <a:p>
            <a:pPr lvl="1"/>
            <a:r>
              <a:rPr lang="en-US" dirty="0"/>
              <a:t>What else needs to be done to further the adoption of Soil/Water Health practices?</a:t>
            </a:r>
          </a:p>
          <a:p>
            <a:pPr lvl="2"/>
            <a:r>
              <a:rPr lang="en-US" sz="2400" dirty="0"/>
              <a:t>Goals</a:t>
            </a:r>
          </a:p>
          <a:p>
            <a:pPr lvl="2"/>
            <a:r>
              <a:rPr lang="en-US" sz="2400" dirty="0"/>
              <a:t>Timelines</a:t>
            </a:r>
          </a:p>
          <a:p>
            <a:pPr lvl="2"/>
            <a:r>
              <a:rPr lang="en-US" sz="2400" dirty="0"/>
              <a:t>Resources Required</a:t>
            </a:r>
          </a:p>
          <a:p>
            <a:pPr lvl="2"/>
            <a:r>
              <a:rPr lang="en-US" sz="2400" dirty="0"/>
              <a:t>Resources Available</a:t>
            </a:r>
            <a:br>
              <a:rPr lang="en-US" sz="2400" dirty="0"/>
            </a:br>
            <a:endParaRPr lang="en-US" sz="2400" dirty="0"/>
          </a:p>
          <a:p>
            <a:r>
              <a:rPr lang="en-US" sz="3200" dirty="0"/>
              <a:t>Leverage and interface with UNL Extension, NRD, NRCS and Agribusiness in the region to answer these questions</a:t>
            </a:r>
          </a:p>
        </p:txBody>
      </p:sp>
    </p:spTree>
    <p:extLst>
      <p:ext uri="{BB962C8B-B14F-4D97-AF65-F5344CB8AC3E}">
        <p14:creationId xmlns:p14="http://schemas.microsoft.com/office/powerpoint/2010/main" val="11241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FC980-A31B-4650-B2D9-3923F21BC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126" y="161926"/>
            <a:ext cx="10515600" cy="586220"/>
          </a:xfrm>
        </p:spPr>
        <p:txBody>
          <a:bodyPr>
            <a:normAutofit fontScale="90000"/>
          </a:bodyPr>
          <a:lstStyle/>
          <a:p>
            <a:r>
              <a:rPr lang="en-US" dirty="0"/>
              <a:t>Eco Regions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C5DC7-2F51-4CCA-9B76-A0BDBFA98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198" y="934605"/>
            <a:ext cx="11717558" cy="5625586"/>
          </a:xfrm>
        </p:spPr>
        <p:txBody>
          <a:bodyPr>
            <a:normAutofit/>
          </a:bodyPr>
          <a:lstStyle/>
          <a:p>
            <a:r>
              <a:rPr lang="en-US" sz="3000" dirty="0"/>
              <a:t>PH – Ron </a:t>
            </a:r>
            <a:r>
              <a:rPr lang="en-US" sz="3000" dirty="0" err="1"/>
              <a:t>Bolze</a:t>
            </a:r>
            <a:endParaRPr lang="en-US" sz="3000" dirty="0"/>
          </a:p>
          <a:p>
            <a:r>
              <a:rPr lang="en-US" sz="3000" dirty="0"/>
              <a:t>SW – Steve Tucker</a:t>
            </a:r>
          </a:p>
          <a:p>
            <a:r>
              <a:rPr lang="en-US" sz="3000" dirty="0"/>
              <a:t>NC - </a:t>
            </a:r>
          </a:p>
          <a:p>
            <a:r>
              <a:rPr lang="en-US" sz="3000" dirty="0"/>
              <a:t>SC – Keith </a:t>
            </a:r>
            <a:r>
              <a:rPr lang="en-US" sz="3000" dirty="0" err="1"/>
              <a:t>Berns</a:t>
            </a:r>
            <a:r>
              <a:rPr lang="en-US" sz="3000" dirty="0"/>
              <a:t>, Ray Ward, Bob </a:t>
            </a:r>
            <a:r>
              <a:rPr lang="en-US" sz="3000" dirty="0" err="1"/>
              <a:t>Bettger</a:t>
            </a:r>
            <a:r>
              <a:rPr lang="en-US" sz="3000" dirty="0"/>
              <a:t>, Greg Whitmore, Nate </a:t>
            </a:r>
            <a:r>
              <a:rPr lang="en-US" sz="3000" dirty="0" err="1"/>
              <a:t>Pfluger</a:t>
            </a:r>
            <a:endParaRPr lang="en-US" sz="3000" dirty="0"/>
          </a:p>
          <a:p>
            <a:r>
              <a:rPr lang="en-US" sz="3000" dirty="0"/>
              <a:t>NE – Jerry </a:t>
            </a:r>
            <a:r>
              <a:rPr lang="en-US" sz="3000" dirty="0" err="1"/>
              <a:t>Allemann</a:t>
            </a:r>
            <a:r>
              <a:rPr lang="en-US" sz="3000" dirty="0"/>
              <a:t>, Sen </a:t>
            </a:r>
            <a:r>
              <a:rPr lang="en-US" sz="3000" dirty="0" err="1"/>
              <a:t>Gragert</a:t>
            </a:r>
            <a:r>
              <a:rPr lang="en-US" sz="3000" dirty="0"/>
              <a:t>, Lisa </a:t>
            </a:r>
            <a:r>
              <a:rPr lang="en-US" sz="3000" dirty="0" err="1"/>
              <a:t>Lunz</a:t>
            </a:r>
            <a:r>
              <a:rPr lang="en-US" sz="3000" dirty="0"/>
              <a:t>, Charles Shapiro, Jeff Steffen</a:t>
            </a:r>
          </a:p>
          <a:p>
            <a:r>
              <a:rPr lang="en-US" sz="3000" dirty="0"/>
              <a:t>SE – Richard Bartek, Hannah </a:t>
            </a:r>
            <a:r>
              <a:rPr lang="en-US" sz="3000" dirty="0" err="1"/>
              <a:t>Birge</a:t>
            </a:r>
            <a:r>
              <a:rPr lang="en-US" sz="3000" dirty="0"/>
              <a:t>, Mike McDonald, Sen </a:t>
            </a:r>
            <a:r>
              <a:rPr lang="en-US" sz="3000" dirty="0" err="1"/>
              <a:t>Slama</a:t>
            </a:r>
            <a:r>
              <a:rPr lang="en-US" sz="3000" dirty="0"/>
              <a:t>, Steve Wellman</a:t>
            </a:r>
            <a:br>
              <a:rPr lang="en-US" sz="3000" dirty="0"/>
            </a:br>
            <a:endParaRPr lang="en-US" sz="3000" dirty="0"/>
          </a:p>
          <a:p>
            <a:r>
              <a:rPr lang="en-US" sz="3000" dirty="0"/>
              <a:t>Report Writing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5670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49AB2-C326-4CB4-B752-CC791AAA9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809" y="1"/>
            <a:ext cx="10515600" cy="1098958"/>
          </a:xfrm>
        </p:spPr>
        <p:txBody>
          <a:bodyPr/>
          <a:lstStyle/>
          <a:p>
            <a:r>
              <a:rPr lang="en-US" dirty="0"/>
              <a:t>Report </a:t>
            </a:r>
            <a:r>
              <a:rPr lang="en-US" dirty="0" smtClean="0"/>
              <a:t>Writing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98196-C84F-4357-B67F-C1FBD631D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533" y="1036804"/>
            <a:ext cx="10515600" cy="2528517"/>
          </a:xfrm>
        </p:spPr>
        <p:txBody>
          <a:bodyPr>
            <a:noAutofit/>
          </a:bodyPr>
          <a:lstStyle/>
          <a:p>
            <a:r>
              <a:rPr lang="en-US" sz="2400" dirty="0" smtClean="0"/>
              <a:t>Timeline</a:t>
            </a:r>
          </a:p>
          <a:p>
            <a:pPr lvl="1"/>
            <a:r>
              <a:rPr lang="en-US" sz="1800" dirty="0" smtClean="0"/>
              <a:t>March 12 – today</a:t>
            </a:r>
          </a:p>
          <a:p>
            <a:pPr lvl="1"/>
            <a:r>
              <a:rPr lang="en-US" sz="1800" dirty="0" smtClean="0"/>
              <a:t>September – recommended time for public comment</a:t>
            </a:r>
          </a:p>
          <a:p>
            <a:pPr lvl="1"/>
            <a:r>
              <a:rPr lang="en-US" sz="1800" dirty="0" smtClean="0"/>
              <a:t>November – Review – green light from key stakeholders</a:t>
            </a:r>
          </a:p>
          <a:p>
            <a:pPr lvl="1"/>
            <a:r>
              <a:rPr lang="en-US" sz="1800" dirty="0" smtClean="0"/>
              <a:t>December – ready for print</a:t>
            </a:r>
          </a:p>
          <a:p>
            <a:pPr lvl="1"/>
            <a:r>
              <a:rPr lang="en-US" sz="1800" dirty="0" smtClean="0"/>
              <a:t>January 1, 2021 – deliver to stakeholders</a:t>
            </a:r>
          </a:p>
          <a:p>
            <a:r>
              <a:rPr lang="en-US" sz="2200" dirty="0" smtClean="0"/>
              <a:t>Who are the primary stakeholders?</a:t>
            </a:r>
          </a:p>
          <a:p>
            <a:r>
              <a:rPr lang="en-US" sz="2200" dirty="0" smtClean="0"/>
              <a:t>The Nature Conservancy capacity</a:t>
            </a:r>
          </a:p>
          <a:p>
            <a:r>
              <a:rPr lang="en-US" sz="2200" dirty="0" smtClean="0"/>
              <a:t>Structure of publication</a:t>
            </a:r>
          </a:p>
          <a:p>
            <a:pPr lvl="1"/>
            <a:r>
              <a:rPr lang="en-US" sz="1800" dirty="0" smtClean="0"/>
              <a:t>Thematic of goal-focused</a:t>
            </a:r>
          </a:p>
          <a:p>
            <a:r>
              <a:rPr lang="en-US" sz="2200" dirty="0" smtClean="0"/>
              <a:t>Request for recommendations/comments</a:t>
            </a:r>
          </a:p>
          <a:p>
            <a:r>
              <a:rPr lang="en-US" sz="2400" dirty="0" smtClean="0"/>
              <a:t>Committee</a:t>
            </a:r>
            <a:endParaRPr lang="en-US" sz="2400" dirty="0"/>
          </a:p>
          <a:p>
            <a:pPr lvl="1"/>
            <a:r>
              <a:rPr lang="en-US" sz="1800" dirty="0" smtClean="0"/>
              <a:t>Hannah </a:t>
            </a:r>
            <a:r>
              <a:rPr lang="en-US" sz="1800" dirty="0"/>
              <a:t>Birge</a:t>
            </a:r>
          </a:p>
          <a:p>
            <a:pPr lvl="1"/>
            <a:r>
              <a:rPr lang="en-US" sz="1800" dirty="0"/>
              <a:t>Alex </a:t>
            </a:r>
            <a:r>
              <a:rPr lang="en-US" sz="1800" dirty="0" err="1"/>
              <a:t>Brechbill</a:t>
            </a:r>
            <a:endParaRPr lang="en-US" sz="1800" dirty="0"/>
          </a:p>
          <a:p>
            <a:pPr lvl="1"/>
            <a:r>
              <a:rPr lang="en-US" sz="1800" dirty="0"/>
              <a:t>Keith </a:t>
            </a:r>
            <a:r>
              <a:rPr lang="en-US" sz="1800" dirty="0" err="1"/>
              <a:t>Berns</a:t>
            </a:r>
            <a:endParaRPr lang="en-US" sz="1800" dirty="0"/>
          </a:p>
          <a:p>
            <a:pPr lvl="1"/>
            <a:r>
              <a:rPr lang="en-US" sz="1800" dirty="0"/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230966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49AB2-C326-4CB4-B752-CC791AAA9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809" y="1"/>
            <a:ext cx="10515600" cy="1098958"/>
          </a:xfrm>
        </p:spPr>
        <p:txBody>
          <a:bodyPr/>
          <a:lstStyle/>
          <a:p>
            <a:r>
              <a:rPr lang="en-US" dirty="0"/>
              <a:t>Timeline for the rest of our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98196-C84F-4357-B67F-C1FBD631D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533" y="1036804"/>
            <a:ext cx="10515600" cy="5573721"/>
          </a:xfrm>
        </p:spPr>
        <p:txBody>
          <a:bodyPr>
            <a:normAutofit/>
          </a:bodyPr>
          <a:lstStyle/>
          <a:p>
            <a:r>
              <a:rPr lang="en-US" dirty="0"/>
              <a:t>March/April - Eco Region Committee Work</a:t>
            </a:r>
          </a:p>
          <a:p>
            <a:r>
              <a:rPr lang="en-US" dirty="0"/>
              <a:t>April – Committee check in and electronic updates</a:t>
            </a:r>
          </a:p>
          <a:p>
            <a:r>
              <a:rPr lang="en-US" dirty="0"/>
              <a:t>May – </a:t>
            </a:r>
          </a:p>
          <a:p>
            <a:r>
              <a:rPr lang="en-US" dirty="0"/>
              <a:t>June-</a:t>
            </a:r>
          </a:p>
          <a:p>
            <a:r>
              <a:rPr lang="en-US" dirty="0"/>
              <a:t>July-</a:t>
            </a:r>
          </a:p>
          <a:p>
            <a:r>
              <a:rPr lang="en-US" dirty="0"/>
              <a:t>Aug- </a:t>
            </a:r>
          </a:p>
          <a:p>
            <a:r>
              <a:rPr lang="en-US" dirty="0"/>
              <a:t>Sept</a:t>
            </a:r>
          </a:p>
          <a:p>
            <a:r>
              <a:rPr lang="en-US" dirty="0"/>
              <a:t>Oct-</a:t>
            </a:r>
          </a:p>
          <a:p>
            <a:r>
              <a:rPr lang="en-US" dirty="0"/>
              <a:t>Nov-</a:t>
            </a:r>
          </a:p>
          <a:p>
            <a:r>
              <a:rPr lang="en-US" dirty="0"/>
              <a:t>Dec-</a:t>
            </a:r>
          </a:p>
        </p:txBody>
      </p:sp>
    </p:spTree>
    <p:extLst>
      <p:ext uri="{BB962C8B-B14F-4D97-AF65-F5344CB8AC3E}">
        <p14:creationId xmlns:p14="http://schemas.microsoft.com/office/powerpoint/2010/main" val="213114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1813</TotalTime>
  <Words>419</Words>
  <Application>Microsoft Office PowerPoint</Application>
  <PresentationFormat>Widescreen</PresentationFormat>
  <Paragraphs>85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Goals and Objectives Committee</vt:lpstr>
      <vt:lpstr>Goals and Objectives Committee</vt:lpstr>
      <vt:lpstr>Goals and Objectives Committee</vt:lpstr>
      <vt:lpstr>LB 243 Identified Focus areas within the Initiative</vt:lpstr>
      <vt:lpstr>For each Eco Region</vt:lpstr>
      <vt:lpstr>For each Eco Region</vt:lpstr>
      <vt:lpstr>Eco Regions</vt:lpstr>
      <vt:lpstr>Report Writing</vt:lpstr>
      <vt:lpstr>Timeline for the rest of our time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Healthy Soils Task Force  Meeting Agenda  Thursday March 12th, 2020     1:00 p.m. Nebraska Department of Agriculture, 301 Centennial Mall South,  4th Floor Lincoln, NE</dc:title>
  <dc:creator>Computer</dc:creator>
  <cp:lastModifiedBy>Roth, Steve</cp:lastModifiedBy>
  <cp:revision>16</cp:revision>
  <dcterms:created xsi:type="dcterms:W3CDTF">2020-03-11T02:40:50Z</dcterms:created>
  <dcterms:modified xsi:type="dcterms:W3CDTF">2020-04-03T13:37:33Z</dcterms:modified>
</cp:coreProperties>
</file>