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12192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ource Sans Pro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58"/>
  </p:normalViewPr>
  <p:slideViewPr>
    <p:cSldViewPr snapToGrid="0" snapToObjects="1">
      <p:cViewPr varScale="1">
        <p:scale>
          <a:sx n="104" d="100"/>
          <a:sy n="104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59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2329829"/>
            <a:ext cx="12188952" cy="2196628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3" name="Object 2"/>
          <p:cNvSpPr/>
          <p:nvPr/>
        </p:nvSpPr>
        <p:spPr>
          <a:xfrm>
            <a:off x="380905" y="2604175"/>
            <a:ext cx="11808047" cy="6713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6228"/>
              </a:lnSpc>
              <a:spcAft>
                <a:spcPts val="600"/>
              </a:spcAft>
              <a:buNone/>
            </a:pPr>
            <a:r>
              <a:rPr lang="en-US" sz="68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Ecosystem Services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28518" y="3603688"/>
            <a:ext cx="11760434" cy="5418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24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Subcommittee of the Nebraska Healthy Soils Task Force</a:t>
            </a:r>
          </a:p>
          <a:p>
            <a:pPr algn="l">
              <a:lnSpc>
                <a:spcPts val="2524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November 19, 2019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5888311" cy="1075580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3" name="Object 2"/>
          <p:cNvSpPr/>
          <p:nvPr/>
        </p:nvSpPr>
        <p:spPr>
          <a:xfrm>
            <a:off x="476131" y="309009"/>
            <a:ext cx="11617595" cy="38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60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Subcommittee Members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61810" y="2012623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1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618845" y="2185554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6" name="Object 5"/>
          <p:cNvSpPr/>
          <p:nvPr/>
        </p:nvSpPr>
        <p:spPr>
          <a:xfrm>
            <a:off x="1809298" y="2130132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Steve Tucker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809298" y="2513360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HSTF member and subcomittee co-chair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61810" y="2970446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2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618845" y="3143377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10" name="Object 9"/>
          <p:cNvSpPr/>
          <p:nvPr/>
        </p:nvSpPr>
        <p:spPr>
          <a:xfrm>
            <a:off x="1809298" y="3087955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Ron Bolze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809298" y="3471184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HSTF member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761810" y="3928269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3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1618845" y="4101200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14" name="Object 13"/>
          <p:cNvSpPr/>
          <p:nvPr/>
        </p:nvSpPr>
        <p:spPr>
          <a:xfrm>
            <a:off x="1809298" y="4045778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Hannah Birge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809298" y="4429007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HSTF member and subcommittee chair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761810" y="4886092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4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1618845" y="5059023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18" name="Object 17"/>
          <p:cNvSpPr/>
          <p:nvPr/>
        </p:nvSpPr>
        <p:spPr>
          <a:xfrm>
            <a:off x="1809298" y="5003601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Alex Brechbill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1809298" y="5386830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Office of Sen. Gragert, ex officio member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6046863" y="2012623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5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6903899" y="2185554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22" name="Object 21"/>
          <p:cNvSpPr/>
          <p:nvPr/>
        </p:nvSpPr>
        <p:spPr>
          <a:xfrm>
            <a:off x="7094351" y="2130132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Clay Govier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7094351" y="2513360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Farmer, ex officio member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6046863" y="2970446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6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6903899" y="3143377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26" name="Object 25"/>
          <p:cNvSpPr/>
          <p:nvPr/>
        </p:nvSpPr>
        <p:spPr>
          <a:xfrm>
            <a:off x="7094351" y="3087955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Aldyen Donnelly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7094351" y="3471184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Nori Carbon Removal, ex officio member</a:t>
            </a:r>
            <a:endParaRPr lang="en-US" dirty="0"/>
          </a:p>
        </p:txBody>
      </p:sp>
      <p:sp>
        <p:nvSpPr>
          <p:cNvPr id="28" name="Object 27"/>
          <p:cNvSpPr/>
          <p:nvPr/>
        </p:nvSpPr>
        <p:spPr>
          <a:xfrm>
            <a:off x="6046863" y="3928269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7</a:t>
            </a:r>
            <a:endParaRPr lang="en-US" dirty="0"/>
          </a:p>
        </p:txBody>
      </p:sp>
      <p:sp>
        <p:nvSpPr>
          <p:cNvPr id="29" name="Object 28"/>
          <p:cNvSpPr/>
          <p:nvPr/>
        </p:nvSpPr>
        <p:spPr>
          <a:xfrm>
            <a:off x="6903899" y="4101200"/>
            <a:ext cx="38090" cy="527782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30" name="Object 29"/>
          <p:cNvSpPr/>
          <p:nvPr/>
        </p:nvSpPr>
        <p:spPr>
          <a:xfrm>
            <a:off x="7094351" y="4045778"/>
            <a:ext cx="4808922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Andrea Basche</a:t>
            </a:r>
            <a:endParaRPr lang="en-US" dirty="0"/>
          </a:p>
        </p:txBody>
      </p:sp>
      <p:sp>
        <p:nvSpPr>
          <p:cNvPr id="31" name="Object 30"/>
          <p:cNvSpPr/>
          <p:nvPr/>
        </p:nvSpPr>
        <p:spPr>
          <a:xfrm>
            <a:off x="7094351" y="4429007"/>
            <a:ext cx="4808922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44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50000"/>
                  </a:srgbClr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UNL Dept. Ag &amp; Hort, ex officio member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AD9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86507" y="2901280"/>
            <a:ext cx="2015938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6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Meeting #1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3286018" y="3431452"/>
            <a:ext cx="5616917" cy="564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Proposed Topics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l="23615" t="16071" r="16745" b="34643"/>
          <a:stretch/>
        </p:blipFill>
        <p:spPr>
          <a:xfrm>
            <a:off x="95226" y="95226"/>
            <a:ext cx="5951637" cy="32853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304D7F-8450-AD4E-A1E0-B2D38E1E5785}"/>
              </a:ext>
            </a:extLst>
          </p:cNvPr>
          <p:cNvSpPr/>
          <p:nvPr/>
        </p:nvSpPr>
        <p:spPr>
          <a:xfrm>
            <a:off x="93039" y="96083"/>
            <a:ext cx="5951637" cy="3283587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/>
          <a:srcRect t="13200" b="13200"/>
          <a:stretch/>
        </p:blipFill>
        <p:spPr>
          <a:xfrm>
            <a:off x="95226" y="3475756"/>
            <a:ext cx="5951637" cy="32853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E23EE5-2AF9-734D-94A1-39B835A6DADA}"/>
              </a:ext>
            </a:extLst>
          </p:cNvPr>
          <p:cNvSpPr/>
          <p:nvPr/>
        </p:nvSpPr>
        <p:spPr>
          <a:xfrm>
            <a:off x="95226" y="3477472"/>
            <a:ext cx="5951637" cy="3283587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1062843" y="1408990"/>
            <a:ext cx="4016403" cy="564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One Health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8325" y="4460061"/>
            <a:ext cx="6005440" cy="12231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chemeClr val="bg1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Ecosystem</a:t>
            </a:r>
            <a:br>
              <a:rPr lang="en-US" sz="5600" dirty="0">
                <a:solidFill>
                  <a:schemeClr val="bg1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</a:br>
            <a:r>
              <a:rPr lang="en-US" sz="5600" dirty="0">
                <a:solidFill>
                  <a:schemeClr val="bg1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Services Inventory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25357" t="31600" r="25357" b="31600"/>
          <a:stretch/>
        </p:blipFill>
        <p:spPr>
          <a:xfrm>
            <a:off x="6142089" y="95226"/>
            <a:ext cx="5951637" cy="666583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6489427" y="2769797"/>
            <a:ext cx="5256962" cy="12231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Ecosystem</a:t>
            </a:r>
            <a:b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</a:b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Service Markets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AD9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086507" y="2901280"/>
            <a:ext cx="2015938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6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Meeting #2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1695859" y="3431452"/>
            <a:ext cx="8797233" cy="564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Ecosystem Services Markets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8475" cy="6865808"/>
          </a:xfrm>
          <a:prstGeom prst="rect">
            <a:avLst/>
          </a:prstGeom>
          <a:solidFill>
            <a:srgbClr val="AD937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FDE70E5-8EEA-5C4E-831C-B55C42C4BB5C}"/>
              </a:ext>
            </a:extLst>
          </p:cNvPr>
          <p:cNvSpPr/>
          <p:nvPr/>
        </p:nvSpPr>
        <p:spPr>
          <a:xfrm rot="15827938">
            <a:off x="3323168" y="1083484"/>
            <a:ext cx="1574004" cy="3443499"/>
          </a:xfrm>
          <a:prstGeom prst="arc">
            <a:avLst>
              <a:gd name="adj1" fmla="val 15958393"/>
              <a:gd name="adj2" fmla="val 95095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3DA8AEE-831E-CB4D-978C-B14BD7C85BFC}"/>
              </a:ext>
            </a:extLst>
          </p:cNvPr>
          <p:cNvSpPr/>
          <p:nvPr/>
        </p:nvSpPr>
        <p:spPr>
          <a:xfrm rot="16200000">
            <a:off x="4768105" y="5270731"/>
            <a:ext cx="430924" cy="24173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1">
            <a:extLst>
              <a:ext uri="{FF2B5EF4-FFF2-40B4-BE49-F238E27FC236}">
                <a16:creationId xmlns:a16="http://schemas.microsoft.com/office/drawing/2014/main" id="{8EE0CA4E-4F59-1F44-9EB1-10C13A1EE282}"/>
              </a:ext>
            </a:extLst>
          </p:cNvPr>
          <p:cNvSpPr/>
          <p:nvPr/>
        </p:nvSpPr>
        <p:spPr>
          <a:xfrm>
            <a:off x="3595780" y="1542901"/>
            <a:ext cx="2674485" cy="379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6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Carbon</a:t>
            </a:r>
          </a:p>
          <a:p>
            <a:pPr algn="ctr">
              <a:lnSpc>
                <a:spcPts val="2076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Light" pitchFamily="34" charset="0"/>
                <a:cs typeface="Source Sans Pro Light" pitchFamily="34" charset="-120"/>
              </a:rPr>
              <a:t>Nutrients</a:t>
            </a:r>
          </a:p>
          <a:p>
            <a:pPr algn="ctr">
              <a:lnSpc>
                <a:spcPts val="2076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Light" pitchFamily="34" charset="0"/>
                <a:cs typeface="Source Sans Pro Light" pitchFamily="34" charset="-120"/>
              </a:rPr>
              <a:t>Water</a:t>
            </a:r>
            <a:endParaRPr lang="en-US" dirty="0"/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AB879408-159A-5C49-A644-53FC2FD6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0" y="3019175"/>
            <a:ext cx="4648140" cy="3755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17B0E-E198-4D46-B31D-EF55E9770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046" y="165108"/>
            <a:ext cx="3780821" cy="3786929"/>
          </a:xfrm>
          <a:prstGeom prst="rect">
            <a:avLst/>
          </a:prstGeom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4E41D13E-3873-274D-ADA8-D7BFA1F08AFA}"/>
              </a:ext>
            </a:extLst>
          </p:cNvPr>
          <p:cNvSpPr/>
          <p:nvPr/>
        </p:nvSpPr>
        <p:spPr>
          <a:xfrm rot="5166985">
            <a:off x="7788165" y="1715988"/>
            <a:ext cx="430924" cy="24173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73E30A-8992-D245-852C-4B3F288BA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8081" y="4452247"/>
            <a:ext cx="1627984" cy="17485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637488-D473-0B4E-804E-000990D1B477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5633545" y="1845043"/>
            <a:ext cx="2249491" cy="7732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B734E551-8CD3-2F4D-B470-B01FAC3ED569}"/>
              </a:ext>
            </a:extLst>
          </p:cNvPr>
          <p:cNvSpPr/>
          <p:nvPr/>
        </p:nvSpPr>
        <p:spPr>
          <a:xfrm rot="5197325">
            <a:off x="7257471" y="2404398"/>
            <a:ext cx="2158678" cy="3526200"/>
          </a:xfrm>
          <a:prstGeom prst="arc">
            <a:avLst>
              <a:gd name="adj1" fmla="val 15958393"/>
              <a:gd name="adj2" fmla="val 20519101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AC0715-8E98-0541-8E92-D002D4DA5BB8}"/>
              </a:ext>
            </a:extLst>
          </p:cNvPr>
          <p:cNvCxnSpPr>
            <a:cxnSpLocks/>
          </p:cNvCxnSpPr>
          <p:nvPr/>
        </p:nvCxnSpPr>
        <p:spPr>
          <a:xfrm flipV="1">
            <a:off x="4933022" y="5306093"/>
            <a:ext cx="2249213" cy="8550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6422530" cy="1075580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3" name="Object 2"/>
          <p:cNvSpPr/>
          <p:nvPr/>
        </p:nvSpPr>
        <p:spPr>
          <a:xfrm>
            <a:off x="476131" y="309009"/>
            <a:ext cx="11617595" cy="38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60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Outcomes and Deliverables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61810" y="3028298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1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618845" y="3201229"/>
            <a:ext cx="38090" cy="862064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6" name="Object 5"/>
          <p:cNvSpPr/>
          <p:nvPr/>
        </p:nvSpPr>
        <p:spPr>
          <a:xfrm>
            <a:off x="1809298" y="3145807"/>
            <a:ext cx="4808922" cy="917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Education and preparation for</a:t>
            </a:r>
            <a:b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</a:b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farmers seeking to access the</a:t>
            </a:r>
            <a:b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</a:b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marketplace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046863" y="3028298"/>
            <a:ext cx="1237940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AD9378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2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903899" y="3201229"/>
            <a:ext cx="38090" cy="862064"/>
          </a:xfrm>
          <a:prstGeom prst="rect">
            <a:avLst/>
          </a:prstGeom>
          <a:solidFill>
            <a:srgbClr val="AD9378"/>
          </a:solidFill>
        </p:spPr>
      </p:sp>
      <p:sp>
        <p:nvSpPr>
          <p:cNvPr id="9" name="Object 8"/>
          <p:cNvSpPr/>
          <p:nvPr/>
        </p:nvSpPr>
        <p:spPr>
          <a:xfrm>
            <a:off x="7094351" y="3145807"/>
            <a:ext cx="4808922" cy="917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57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Guardrails for policymakers to</a:t>
            </a:r>
            <a:b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</a:b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encourage a a viable market that</a:t>
            </a:r>
            <a:b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</a:br>
            <a:r>
              <a:rPr lang="en-US" sz="2300" dirty="0">
                <a:solidFill>
                  <a:srgbClr val="FFFFFF"/>
                </a:solidFill>
                <a:latin typeface="Source Sans Pro Regular" pitchFamily="34" charset="0"/>
                <a:ea typeface="Source Sans Pro Regular" pitchFamily="34" charset="-122"/>
                <a:cs typeface="Source Sans Pro Regular" pitchFamily="34" charset="-120"/>
              </a:rPr>
              <a:t>benefits farmers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933562" y="3099255"/>
            <a:ext cx="6321829" cy="564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Mission statement?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t="7787" b="7787"/>
          <a:stretch/>
        </p:blipFill>
        <p:spPr>
          <a:xfrm>
            <a:off x="0" y="0"/>
            <a:ext cx="12198475" cy="6865808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208997" y="2580630"/>
            <a:ext cx="3780480" cy="1704549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4" name="Object 3"/>
          <p:cNvSpPr/>
          <p:nvPr/>
        </p:nvSpPr>
        <p:spPr>
          <a:xfrm>
            <a:off x="4112105" y="2771820"/>
            <a:ext cx="3974265" cy="564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5190"/>
              </a:lnSpc>
              <a:spcAft>
                <a:spcPts val="600"/>
              </a:spcAft>
              <a:buNone/>
            </a:pPr>
            <a:r>
              <a:rPr lang="en-US" sz="56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Thank you!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338219" y="3662375"/>
            <a:ext cx="3522036" cy="2428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6"/>
              </a:lnSpc>
              <a:spcAft>
                <a:spcPts val="60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Source Sans Pro Light" pitchFamily="34" charset="0"/>
                <a:ea typeface="Source Sans Pro Light" pitchFamily="34" charset="-122"/>
                <a:cs typeface="Source Sans Pro Light" pitchFamily="34" charset="-120"/>
              </a:rPr>
              <a:t>Hannah, Steve, and Ron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156</Words>
  <Application>Microsoft Macintosh PowerPoint</Application>
  <PresentationFormat>Widescreen</PresentationFormat>
  <Paragraphs>52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Source Sans Pro Regular</vt:lpstr>
      <vt:lpstr>Source Sans Pro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Hannah Birge</cp:lastModifiedBy>
  <cp:revision>4</cp:revision>
  <dcterms:created xsi:type="dcterms:W3CDTF">2019-11-19T16:18:40Z</dcterms:created>
  <dcterms:modified xsi:type="dcterms:W3CDTF">2019-11-19T16:33:54Z</dcterms:modified>
</cp:coreProperties>
</file>